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E9CD-A05A-3B46-59CF-D3057D510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760E6-913F-65F7-2D4C-8E3D7622F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2AED1-B56C-8CA8-4860-130C772B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A84F0-0832-EF32-D233-93163446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045A0-A055-FD46-562C-7B906AC9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714-7022-4F96-56DD-8C67BED5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E1C9C-2A8D-8455-AE1D-DDA69D00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E078-5CFE-B973-E5F3-B0AA1AFC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41E36-D418-AB48-BF8D-2F4AF291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343B-3436-E59A-DB18-CFFC28AF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7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41EE1-7BAA-D759-B7FD-5CB363BFA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30928-8A10-8316-1DDA-C24605356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7A6BC-A29E-1E0D-2806-0E45FAE3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537C-5EF2-03DC-99EC-5131C7E8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21567-B3AD-418B-AE65-E38B2E14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5F2-46EE-BABA-6349-A381FE6F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DED5-932C-7562-5C98-D65DFE6A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BE19C-255C-7FC3-C652-4D527102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1A4F7-5175-4D81-906D-2A0D0F88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B571-9330-B9F4-CC2B-4AF16958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A221-8EFF-F57F-633E-291D364B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9E2AE-49FB-0B80-EEA5-646D57EB9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BBE24-A54D-5308-85F5-8AB81279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299C-D4E6-C154-FE35-C6D0D648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C5B7-0C74-A546-3890-5921F569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3475-1EC0-CE2B-82FF-C44A44A4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8F65-0F42-DA6F-1BD9-386B5978A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6CA28-ED1D-74A9-D31D-EAB521FC1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FD6FE-126D-3A85-A2E0-E980F343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492A-ED33-CAE1-10B7-86349CAC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3624F-1C5A-79BF-B32F-515A896A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8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4888-1863-CF5D-DA63-A27CE1D5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8016-3E27-3E4C-A935-A4F712C9C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A64C7-F4BA-0D93-1FDF-54275CD80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92D8B-74C6-240E-6084-927DD054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2D644-A25C-2F9C-2DEC-C26F6C278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366CC-1BD0-2975-2499-AA21ED0E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9AD39-D841-54C6-98D7-C35699D2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1168E-D6B5-7022-4DCA-35F7BF96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3596-8367-5FC0-328B-9A7C280F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E785D-2EC1-704F-A1E6-103D90A6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02F6C-7E60-0677-BF38-203CCEA1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E2F1-983E-B6F1-6C1A-EA1BE2C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2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D5258-E3C6-30B3-C9C9-E044DE44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91867-9F84-9AFD-477D-3A2B9FE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5CC21-197D-17DE-FA92-953EF6FC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8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4C1C-E5C6-3BB3-47BC-49DAE394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A83F-FDA8-1BDC-5EC6-B32EDF94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42FA6-278B-85AB-2A43-3B7C71316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A6C6-EC21-C5E8-43D3-A735C84B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98C46-6F79-AC0A-4F56-9681C94D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F9B37-B1E2-334B-728C-A00B994A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4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5F04-7AA1-A153-6ACD-5F562826A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F7171-9AC2-0C30-C2B0-B3BA27931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173-016B-7C60-A120-9CC5180B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565DD-AEDB-4848-94DE-1E9D96C0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B7DA1-6F79-0B69-0CB1-18E91523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FC873-739D-4772-A0EE-3CB49183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4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AC8A5-3443-FE81-1154-FFF87568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374A-B667-95A9-581E-61F691F3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BCA37-2006-3F6B-D93C-57816F39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8A9CB-6543-4CDC-8822-33AC9E8A5A9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EF786-90FE-BB5D-2FA0-7E06257ED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7C47-4CBF-29CC-2F08-DECC15F9D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CD303-D7E8-41ED-BD6E-EB7D818E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7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group of cartoon people">
            <a:extLst>
              <a:ext uri="{FF2B5EF4-FFF2-40B4-BE49-F238E27FC236}">
                <a16:creationId xmlns:a16="http://schemas.microsoft.com/office/drawing/2014/main" id="{0406EC16-8A45-E077-7E13-C0C82AF54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r="8364"/>
          <a:stretch/>
        </p:blipFill>
        <p:spPr>
          <a:xfrm>
            <a:off x="1897177" y="1145569"/>
            <a:ext cx="8446167" cy="273085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6CD53C-E813-72F8-B407-67DA56EF3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304" y="3621446"/>
            <a:ext cx="4569060" cy="8083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Find a Roomie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51FCC-D228-68E7-E294-E080DA0CC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0589" y="4310878"/>
            <a:ext cx="4228632" cy="3468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i="1" dirty="0">
                <a:solidFill>
                  <a:schemeClr val="bg1"/>
                </a:solidFill>
                <a:effectLst/>
              </a:rPr>
              <a:t>Connecting Students Globally for Accommodation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BD45DE-5BCB-CD04-FA3B-EC5F78F8A546}"/>
              </a:ext>
            </a:extLst>
          </p:cNvPr>
          <p:cNvSpPr txBox="1">
            <a:spLocks/>
          </p:cNvSpPr>
          <p:nvPr/>
        </p:nvSpPr>
        <p:spPr>
          <a:xfrm>
            <a:off x="878726" y="4862174"/>
            <a:ext cx="3960085" cy="167347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i="1" u="sng" dirty="0">
                <a:solidFill>
                  <a:schemeClr val="bg1"/>
                </a:solidFill>
              </a:rPr>
              <a:t>Team Maverick Team 35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Abhinav Chary </a:t>
            </a:r>
            <a:r>
              <a:rPr lang="en-US" sz="1400" i="1" dirty="0" err="1">
                <a:solidFill>
                  <a:schemeClr val="bg1"/>
                </a:solidFill>
              </a:rPr>
              <a:t>Eeranti</a:t>
            </a:r>
            <a:endParaRPr lang="en-US" sz="1400" i="1" dirty="0">
              <a:solidFill>
                <a:schemeClr val="bg1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Abhishek </a:t>
            </a:r>
            <a:r>
              <a:rPr lang="en-US" sz="1400" i="1" dirty="0" err="1">
                <a:solidFill>
                  <a:schemeClr val="bg1"/>
                </a:solidFill>
              </a:rPr>
              <a:t>Chintapalli</a:t>
            </a:r>
            <a:endParaRPr lang="en-US" sz="1400" i="1" dirty="0">
              <a:solidFill>
                <a:schemeClr val="bg1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chemeClr val="bg1"/>
                </a:solidFill>
              </a:rPr>
              <a:t>Tirdesh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400" i="1" dirty="0" err="1">
                <a:solidFill>
                  <a:schemeClr val="bg1"/>
                </a:solidFill>
              </a:rPr>
              <a:t>Pettugani</a:t>
            </a:r>
            <a:endParaRPr lang="en-US" sz="1400" i="1" dirty="0">
              <a:solidFill>
                <a:schemeClr val="bg1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Sai Krishna Kotla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3BA91A-746B-DEF0-56B9-5BF023A2FBE8}"/>
              </a:ext>
            </a:extLst>
          </p:cNvPr>
          <p:cNvSpPr txBox="1">
            <a:spLocks/>
          </p:cNvSpPr>
          <p:nvPr/>
        </p:nvSpPr>
        <p:spPr>
          <a:xfrm>
            <a:off x="2485877" y="967852"/>
            <a:ext cx="7919267" cy="4532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>
                <a:solidFill>
                  <a:schemeClr val="bg1"/>
                </a:solidFill>
              </a:rPr>
              <a:t>Welcome </a:t>
            </a:r>
            <a:r>
              <a:rPr lang="te-IN" sz="1800" i="1" dirty="0">
                <a:solidFill>
                  <a:schemeClr val="bg1"/>
                </a:solidFill>
              </a:rPr>
              <a:t>స్నేహితులు, </a:t>
            </a:r>
            <a:r>
              <a:rPr lang="hi-IN" sz="1800" i="1" dirty="0">
                <a:solidFill>
                  <a:schemeClr val="bg1"/>
                </a:solidFill>
              </a:rPr>
              <a:t>दोस्त, </a:t>
            </a:r>
            <a:r>
              <a:rPr lang="en-US" sz="1800" i="1" dirty="0">
                <a:solidFill>
                  <a:schemeClr val="bg1"/>
                </a:solidFill>
              </a:rPr>
              <a:t>Friends, </a:t>
            </a:r>
            <a:r>
              <a:rPr lang="ta-IN" sz="1800" i="1" dirty="0">
                <a:solidFill>
                  <a:schemeClr val="bg1"/>
                </a:solidFill>
              </a:rPr>
              <a:t>நண்பர்கள், </a:t>
            </a:r>
            <a:r>
              <a:rPr lang="kn-IN" sz="1800" i="1" dirty="0">
                <a:solidFill>
                  <a:schemeClr val="bg1"/>
                </a:solidFill>
              </a:rPr>
              <a:t>ಸ್ನೇಹಿತರು, </a:t>
            </a:r>
            <a:r>
              <a:rPr lang="en-US" sz="1800" i="1" dirty="0">
                <a:solidFill>
                  <a:schemeClr val="bg1"/>
                </a:solidFill>
              </a:rPr>
              <a:t>Amigos</a:t>
            </a:r>
          </a:p>
        </p:txBody>
      </p:sp>
    </p:spTree>
    <p:extLst>
      <p:ext uri="{BB962C8B-B14F-4D97-AF65-F5344CB8AC3E}">
        <p14:creationId xmlns:p14="http://schemas.microsoft.com/office/powerpoint/2010/main" val="18444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0F65F-D00A-45BA-8B4D-5009B81A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70" y="961812"/>
            <a:ext cx="664105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Page after Login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E119-F727-7D96-1198-381CF65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2" y="961812"/>
            <a:ext cx="66634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 Toggle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CAE58-7CA4-092C-FFA2-6BD3C15F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144" y="961812"/>
            <a:ext cx="653111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0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20202-6B0D-5154-266A-C04D6DB9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312" y="961812"/>
            <a:ext cx="661877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6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Internationalization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91CD2-4515-BE4D-2282-7EEB11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4" y="766175"/>
            <a:ext cx="82200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Find Listing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B0F91-D916-AC20-B205-66B786FC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Post Listing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1DCDF-C920-48F8-3F8B-2F2B2754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Blog Listing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948E3-2A7E-2923-B4E8-D98A13B5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0404"/>
            <a:ext cx="7188199" cy="37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2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Chat Room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BDEEB-741C-39FB-C612-FBD4BF6E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9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Menu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B72B2-86E0-00BB-E21F-B38F0058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76344"/>
            <a:ext cx="7188199" cy="3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5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group of cartoon people&#10;&#10;Description automatically generated">
            <a:extLst>
              <a:ext uri="{FF2B5EF4-FFF2-40B4-BE49-F238E27FC236}">
                <a16:creationId xmlns:a16="http://schemas.microsoft.com/office/drawing/2014/main" id="{F9EDEF8F-4EB2-4A43-EAA0-A41A187A7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r="8364"/>
          <a:stretch/>
        </p:blipFill>
        <p:spPr>
          <a:xfrm>
            <a:off x="3060988" y="2185282"/>
            <a:ext cx="8059646" cy="246466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ECE647-871F-1F35-1D75-92E0EA88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57" y="373462"/>
            <a:ext cx="4569060" cy="574876"/>
          </a:xfrm>
          <a:noFill/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392F-B015-7243-A116-68867C9E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84" y="1209581"/>
            <a:ext cx="10382612" cy="550008"/>
          </a:xfrm>
          <a:noFill/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"Roomie" is a web application designed to assist people especially students across the globe in finding suitable accommodation. With a focus on ease of use and security, it offers a platform for users to list or search for rooms with just a few clicks.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3C738-7493-AFA3-C358-8BF4CFBD3D76}"/>
              </a:ext>
            </a:extLst>
          </p:cNvPr>
          <p:cNvSpPr txBox="1">
            <a:spLocks/>
          </p:cNvSpPr>
          <p:nvPr/>
        </p:nvSpPr>
        <p:spPr>
          <a:xfrm>
            <a:off x="1071366" y="1829038"/>
            <a:ext cx="4569060" cy="37098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Features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User Registration/Login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Landing Page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Room Listings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Post a Room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Room Finder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Wishlist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Map Integration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Chat System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Blog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0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 Listing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977E1-675C-F68A-509A-5C7BD259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67359"/>
            <a:ext cx="7188199" cy="37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7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72A7E-9A8E-133F-C0B9-DF8AEEBCFB3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Wishlist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52558-3EC7-07E0-46D6-2A5DA1C1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9388"/>
            <a:ext cx="7188199" cy="37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6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ECE647-871F-1F35-1D75-92E0EA88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05" y="1236383"/>
            <a:ext cx="4872262" cy="574876"/>
          </a:xfrm>
          <a:noFill/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to find a Room?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3C738-7493-AFA3-C358-8BF4CFBD3D76}"/>
              </a:ext>
            </a:extLst>
          </p:cNvPr>
          <p:cNvSpPr txBox="1">
            <a:spLocks/>
          </p:cNvSpPr>
          <p:nvPr/>
        </p:nvSpPr>
        <p:spPr>
          <a:xfrm>
            <a:off x="903881" y="1843985"/>
            <a:ext cx="9315553" cy="14236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Checklist Creation: Specify location, budget, gender preference, amenities,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Search Filters: Refined search capabilities.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Communication: Facilitates initial contact between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Contact Exchange and Moving In: Coordinate finalizing the deal and moving in.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 descr="A cartoon of a person holding a test tube&#10;&#10;Description automatically generated">
            <a:extLst>
              <a:ext uri="{FF2B5EF4-FFF2-40B4-BE49-F238E27FC236}">
                <a16:creationId xmlns:a16="http://schemas.microsoft.com/office/drawing/2014/main" id="{010699F6-4BA5-58ED-AAE9-2B312710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27" y="4823923"/>
            <a:ext cx="5238750" cy="10953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96FEDF6-55D7-F5EE-1E0F-1376B8649110}"/>
              </a:ext>
            </a:extLst>
          </p:cNvPr>
          <p:cNvSpPr txBox="1">
            <a:spLocks/>
          </p:cNvSpPr>
          <p:nvPr/>
        </p:nvSpPr>
        <p:spPr>
          <a:xfrm>
            <a:off x="910105" y="3311803"/>
            <a:ext cx="4872262" cy="5748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How to rent a Room?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ADA9E-CF78-F359-4CB2-681FD669557A}"/>
              </a:ext>
            </a:extLst>
          </p:cNvPr>
          <p:cNvSpPr txBox="1">
            <a:spLocks/>
          </p:cNvSpPr>
          <p:nvPr/>
        </p:nvSpPr>
        <p:spPr>
          <a:xfrm>
            <a:off x="984779" y="3927660"/>
            <a:ext cx="9315553" cy="76350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400" dirty="0">
                <a:solidFill>
                  <a:schemeClr val="bg1"/>
                </a:solidFill>
                <a:latin typeface="Söhne"/>
              </a:rPr>
              <a:t>Comprehensive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 form to capture property details, type, accommodation duration, security deposit, availability date, expectations, and amenities</a:t>
            </a:r>
            <a:endParaRPr lang="en-US" sz="1400" dirty="0">
              <a:solidFill>
                <a:schemeClr val="bg1"/>
              </a:solidFill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7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E647-871F-1F35-1D75-92E0EA88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Highlights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1F3642D-13C8-47D1-8141-3F5A7CEB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3C738-7493-AFA3-C358-8BF4CFBD3D76}"/>
              </a:ext>
            </a:extLst>
          </p:cNvPr>
          <p:cNvSpPr txBox="1">
            <a:spLocks/>
          </p:cNvSpPr>
          <p:nvPr/>
        </p:nvSpPr>
        <p:spPr>
          <a:xfrm>
            <a:off x="913872" y="2110721"/>
            <a:ext cx="4426757" cy="2020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500"/>
              <a:t>Easy chat options for the user</a:t>
            </a:r>
          </a:p>
          <a:p>
            <a:pPr marL="0"/>
            <a:r>
              <a:rPr lang="en-US" sz="1500"/>
              <a:t>Blogs for better interaction</a:t>
            </a:r>
          </a:p>
          <a:p>
            <a:pPr marL="0"/>
            <a:r>
              <a:rPr lang="en-US" sz="1500"/>
              <a:t>Advance search features: Filtering, Maps and different views </a:t>
            </a:r>
          </a:p>
          <a:p>
            <a:pPr marL="0"/>
            <a:r>
              <a:rPr lang="en-US" sz="1500"/>
              <a:t>Single Page for posting a Room and Finding a room</a:t>
            </a:r>
          </a:p>
          <a:p>
            <a:pPr marL="0"/>
            <a:r>
              <a:rPr lang="en-US" sz="1500"/>
              <a:t>Wishlist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 descr="A computer with a house on the screen&#10;&#10;Description automatically generated">
            <a:extLst>
              <a:ext uri="{FF2B5EF4-FFF2-40B4-BE49-F238E27FC236}">
                <a16:creationId xmlns:a16="http://schemas.microsoft.com/office/drawing/2014/main" id="{C70B4C00-7275-FB16-C669-01585AD95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73" y="715300"/>
            <a:ext cx="984444" cy="984444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8E915F0-311A-4BDD-94EC-B0A3D6A3C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F1CD662-C732-41EB-A08A-EFB9E7EB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 descr="A map with a pin on it&#10;&#10;Description automatically generated">
            <a:extLst>
              <a:ext uri="{FF2B5EF4-FFF2-40B4-BE49-F238E27FC236}">
                <a16:creationId xmlns:a16="http://schemas.microsoft.com/office/drawing/2014/main" id="{0D0DBE6E-7E55-1053-775A-2911C201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16" y="459476"/>
            <a:ext cx="2852862" cy="1897153"/>
          </a:xfrm>
          <a:prstGeom prst="rect">
            <a:avLst/>
          </a:prstGeom>
        </p:spPr>
      </p:pic>
      <p:sp>
        <p:nvSpPr>
          <p:cNvPr id="102" name="Oval 10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9AC9A43-F5C5-4703-A0F0-78CBB9542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black lines with circles&#10;&#10;Description automatically generated">
            <a:extLst>
              <a:ext uri="{FF2B5EF4-FFF2-40B4-BE49-F238E27FC236}">
                <a16:creationId xmlns:a16="http://schemas.microsoft.com/office/drawing/2014/main" id="{D54A0981-28D3-245D-290E-BF672CAF1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7" y="4819853"/>
            <a:ext cx="1072208" cy="1072208"/>
          </a:xfrm>
          <a:prstGeom prst="rect">
            <a:avLst/>
          </a:prstGeom>
        </p:spPr>
      </p:pic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E28351C-7EEF-428E-9B7A-5CC84F33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and white speech bubble with black text&#10;&#10;Description automatically generated">
            <a:extLst>
              <a:ext uri="{FF2B5EF4-FFF2-40B4-BE49-F238E27FC236}">
                <a16:creationId xmlns:a16="http://schemas.microsoft.com/office/drawing/2014/main" id="{991A531A-2749-97F5-013F-A19F43857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21" y="3268570"/>
            <a:ext cx="1636734" cy="1636734"/>
          </a:xfrm>
          <a:prstGeom prst="rect">
            <a:avLst/>
          </a:prstGeom>
        </p:spPr>
      </p:pic>
      <p:pic>
        <p:nvPicPr>
          <p:cNvPr id="46" name="Picture 45" descr="A pen and paper with a heart&#10;&#10;Description automatically generated">
            <a:extLst>
              <a:ext uri="{FF2B5EF4-FFF2-40B4-BE49-F238E27FC236}">
                <a16:creationId xmlns:a16="http://schemas.microsoft.com/office/drawing/2014/main" id="{05727EED-864B-97EA-F877-5C015ADC0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07" y="5455906"/>
            <a:ext cx="1929327" cy="1014452"/>
          </a:xfrm>
          <a:prstGeom prst="rect">
            <a:avLst/>
          </a:prstGeom>
        </p:spPr>
      </p:pic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0B0DBC8-B5F0-40AE-A3D3-BCD50411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yellow and grey chat bubble&#10;&#10;Description automatically generated">
            <a:extLst>
              <a:ext uri="{FF2B5EF4-FFF2-40B4-BE49-F238E27FC236}">
                <a16:creationId xmlns:a16="http://schemas.microsoft.com/office/drawing/2014/main" id="{0DF79B16-CF23-46F6-000B-E167681FC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35" y="4813202"/>
            <a:ext cx="1751874" cy="17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blue and black number&#10;&#10;Description automatically generated">
            <a:extLst>
              <a:ext uri="{FF2B5EF4-FFF2-40B4-BE49-F238E27FC236}">
                <a16:creationId xmlns:a16="http://schemas.microsoft.com/office/drawing/2014/main" id="{E8E321DB-C7F7-F97B-B7E3-5702B12D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11238"/>
            <a:ext cx="4541838" cy="1141413"/>
          </a:xfrm>
          <a:prstGeom prst="rect">
            <a:avLst/>
          </a:prstGeom>
        </p:spPr>
      </p:pic>
      <p:pic>
        <p:nvPicPr>
          <p:cNvPr id="55" name="Picture 54" descr="A logo with black text&#10;&#10;Description automatically generated">
            <a:extLst>
              <a:ext uri="{FF2B5EF4-FFF2-40B4-BE49-F238E27FC236}">
                <a16:creationId xmlns:a16="http://schemas.microsoft.com/office/drawing/2014/main" id="{98B886AA-20A0-8A08-32EC-563B9B0C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1011238"/>
            <a:ext cx="2586038" cy="1141413"/>
          </a:xfrm>
          <a:prstGeom prst="rect">
            <a:avLst/>
          </a:prstGeom>
        </p:spPr>
      </p:pic>
      <p:pic>
        <p:nvPicPr>
          <p:cNvPr id="59" name="Picture 58" descr="A red and black logo&#10;&#10;Description automatically generated">
            <a:extLst>
              <a:ext uri="{FF2B5EF4-FFF2-40B4-BE49-F238E27FC236}">
                <a16:creationId xmlns:a16="http://schemas.microsoft.com/office/drawing/2014/main" id="{9D7D7473-5A07-B219-F9F4-4FB1CF75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11388"/>
            <a:ext cx="1435100" cy="715963"/>
          </a:xfrm>
          <a:prstGeom prst="rect">
            <a:avLst/>
          </a:prstGeom>
        </p:spPr>
      </p:pic>
      <p:pic>
        <p:nvPicPr>
          <p:cNvPr id="57" name="Picture 56" descr="A purple and black logo&#10;&#10;Description automatically generated">
            <a:extLst>
              <a:ext uri="{FF2B5EF4-FFF2-40B4-BE49-F238E27FC236}">
                <a16:creationId xmlns:a16="http://schemas.microsoft.com/office/drawing/2014/main" id="{1E97827C-52B1-56FA-5BBC-FD97613D5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38" y="2211388"/>
            <a:ext cx="5692775" cy="715963"/>
          </a:xfrm>
          <a:prstGeom prst="rect">
            <a:avLst/>
          </a:prstGeom>
        </p:spPr>
      </p:pic>
      <p:pic>
        <p:nvPicPr>
          <p:cNvPr id="67" name="Picture 66" descr="A blue and orange logos&#10;&#10;Description automatically generated">
            <a:extLst>
              <a:ext uri="{FF2B5EF4-FFF2-40B4-BE49-F238E27FC236}">
                <a16:creationId xmlns:a16="http://schemas.microsoft.com/office/drawing/2014/main" id="{15598D55-F73B-5C6F-4CB0-002EAB980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86088"/>
            <a:ext cx="1792288" cy="1360488"/>
          </a:xfrm>
          <a:prstGeom prst="rect">
            <a:avLst/>
          </a:prstGeom>
        </p:spPr>
      </p:pic>
      <p:pic>
        <p:nvPicPr>
          <p:cNvPr id="82" name="Picture 81" descr="A colorful logo with circles&#10;&#10;Description automatically generated">
            <a:extLst>
              <a:ext uri="{FF2B5EF4-FFF2-40B4-BE49-F238E27FC236}">
                <a16:creationId xmlns:a16="http://schemas.microsoft.com/office/drawing/2014/main" id="{B7FC8EA6-3C96-236E-90DF-D0D7B5F9C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5" y="2986088"/>
            <a:ext cx="1360488" cy="1360488"/>
          </a:xfrm>
          <a:prstGeom prst="rect">
            <a:avLst/>
          </a:prstGeom>
        </p:spPr>
      </p:pic>
      <p:pic>
        <p:nvPicPr>
          <p:cNvPr id="63" name="Picture 62" descr="A blue and purple symbols&#10;&#10;Description automatically generated">
            <a:extLst>
              <a:ext uri="{FF2B5EF4-FFF2-40B4-BE49-F238E27FC236}">
                <a16:creationId xmlns:a16="http://schemas.microsoft.com/office/drawing/2014/main" id="{1D0A5F90-901A-6B87-7A3C-B300C0AD73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8" y="2986088"/>
            <a:ext cx="2493963" cy="1360488"/>
          </a:xfrm>
          <a:prstGeom prst="rect">
            <a:avLst/>
          </a:prstGeom>
        </p:spPr>
      </p:pic>
      <p:pic>
        <p:nvPicPr>
          <p:cNvPr id="75" name="Picture 74" descr="A blue and black logo&#10;&#10;Description automatically generated">
            <a:extLst>
              <a:ext uri="{FF2B5EF4-FFF2-40B4-BE49-F238E27FC236}">
                <a16:creationId xmlns:a16="http://schemas.microsoft.com/office/drawing/2014/main" id="{94497CDE-D4C9-3631-2F9B-7D9ECD00F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25" y="2986088"/>
            <a:ext cx="1360488" cy="1360488"/>
          </a:xfrm>
          <a:prstGeom prst="rect">
            <a:avLst/>
          </a:prstGeom>
        </p:spPr>
      </p:pic>
      <p:pic>
        <p:nvPicPr>
          <p:cNvPr id="73" name="Picture 72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15AD3029-32B6-0DEA-D249-FDE8BAE7B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406900"/>
            <a:ext cx="5692775" cy="1431925"/>
          </a:xfrm>
          <a:prstGeom prst="rect">
            <a:avLst/>
          </a:prstGeom>
        </p:spPr>
      </p:pic>
      <p:pic>
        <p:nvPicPr>
          <p:cNvPr id="69" name="Picture 68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79F7320A-D9B0-5CB3-2C88-BF993EEE32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113" y="4406900"/>
            <a:ext cx="1435100" cy="1431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CE647-871F-1F35-1D75-92E0EA8867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Tools used:</a:t>
            </a:r>
          </a:p>
        </p:txBody>
      </p:sp>
      <p:pic>
        <p:nvPicPr>
          <p:cNvPr id="84" name="Picture 83" descr="A black and white logo&#10;&#10;Description automatically generated">
            <a:extLst>
              <a:ext uri="{FF2B5EF4-FFF2-40B4-BE49-F238E27FC236}">
                <a16:creationId xmlns:a16="http://schemas.microsoft.com/office/drawing/2014/main" id="{AB814F6D-3CB4-A559-3DC7-041358B872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95" y="4346576"/>
            <a:ext cx="1822035" cy="6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5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ECE647-871F-1F35-1D75-92E0EA88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57" y="373462"/>
            <a:ext cx="4569060" cy="574876"/>
          </a:xfrm>
          <a:noFill/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3C738-7493-AFA3-C358-8BF4CFBD3D76}"/>
              </a:ext>
            </a:extLst>
          </p:cNvPr>
          <p:cNvSpPr txBox="1">
            <a:spLocks/>
          </p:cNvSpPr>
          <p:nvPr/>
        </p:nvSpPr>
        <p:spPr>
          <a:xfrm>
            <a:off x="1061705" y="1287215"/>
            <a:ext cx="10136635" cy="37098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Creating an Object Model using Domain Driven Design</a:t>
            </a:r>
          </a:p>
          <a:p>
            <a:r>
              <a:rPr lang="en-US" sz="1800" dirty="0">
                <a:solidFill>
                  <a:schemeClr val="bg1"/>
                </a:solidFill>
              </a:rPr>
              <a:t>Drafting the user stories and finding the corresponding API</a:t>
            </a:r>
          </a:p>
          <a:p>
            <a:r>
              <a:rPr lang="en-US" sz="1800" dirty="0">
                <a:solidFill>
                  <a:schemeClr val="bg1"/>
                </a:solidFill>
              </a:rPr>
              <a:t>Testing the API connections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Creating the prototypes using Figma </a:t>
            </a:r>
          </a:p>
          <a:p>
            <a:r>
              <a:rPr lang="en-US" sz="1800" dirty="0">
                <a:solidFill>
                  <a:schemeClr val="bg1"/>
                </a:solidFill>
              </a:rPr>
              <a:t>Creating the basic DOM structure and Landing Page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Implementing basic components and user on boarding 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Integrating the with back end </a:t>
            </a:r>
          </a:p>
          <a:p>
            <a:r>
              <a:rPr lang="en-US" sz="1800" dirty="0">
                <a:solidFill>
                  <a:schemeClr val="bg1"/>
                </a:solidFill>
              </a:rPr>
              <a:t>Creating the CRUD operations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Implementing the complex features and other functionalities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User 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53380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F6F4D49C-42E1-F40F-7EF3-38DA3EF68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" r="2" b="1353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8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Page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Before login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F2832-6961-DEC1-05EB-FEA08DF3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1" y="961812"/>
            <a:ext cx="682489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1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F52A0-A0CE-83FE-6347-5665BBF2371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68BF9-3692-9AE8-42D6-30D8EA42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70" y="961812"/>
            <a:ext cx="664105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308</Words>
  <Application>Microsoft Office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Söhne</vt:lpstr>
      <vt:lpstr>Office Theme</vt:lpstr>
      <vt:lpstr>Find a Roomie</vt:lpstr>
      <vt:lpstr>Introduction</vt:lpstr>
      <vt:lpstr>How to find a Room?</vt:lpstr>
      <vt:lpstr>Key Highlights</vt:lpstr>
      <vt:lpstr>Tools used:</vt:lpstr>
      <vt:lpstr>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a Roomie</dc:title>
  <dc:creator>Sai Krishna Kotla</dc:creator>
  <cp:lastModifiedBy>Sai Krishna Kotla</cp:lastModifiedBy>
  <cp:revision>2</cp:revision>
  <dcterms:created xsi:type="dcterms:W3CDTF">2023-12-13T19:18:03Z</dcterms:created>
  <dcterms:modified xsi:type="dcterms:W3CDTF">2023-12-14T03:40:37Z</dcterms:modified>
</cp:coreProperties>
</file>